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 id="259"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580" autoAdjust="0"/>
  </p:normalViewPr>
  <p:slideViewPr>
    <p:cSldViewPr>
      <p:cViewPr varScale="1">
        <p:scale>
          <a:sx n="67" d="100"/>
          <a:sy n="67" d="100"/>
        </p:scale>
        <p:origin x="-12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07FD50-95FD-4238-A74B-C41B8475AD45}" type="datetimeFigureOut">
              <a:rPr lang="en-US" smtClean="0"/>
              <a:pPr/>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07FD50-95FD-4238-A74B-C41B8475AD45}" type="datetimeFigureOut">
              <a:rPr lang="en-US" smtClean="0"/>
              <a:pPr/>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07FD50-95FD-4238-A74B-C41B8475AD45}" type="datetimeFigureOut">
              <a:rPr lang="en-US" smtClean="0"/>
              <a:pPr/>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07FD50-95FD-4238-A74B-C41B8475AD45}" type="datetimeFigureOut">
              <a:rPr lang="en-US" smtClean="0"/>
              <a:pPr/>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07FD50-95FD-4238-A74B-C41B8475AD45}" type="datetimeFigureOut">
              <a:rPr lang="en-US" smtClean="0"/>
              <a:pPr/>
              <a:t>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07FD50-95FD-4238-A74B-C41B8475AD45}" type="datetimeFigureOut">
              <a:rPr lang="en-US" smtClean="0"/>
              <a:pPr/>
              <a:t>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07FD50-95FD-4238-A74B-C41B8475AD45}" type="datetimeFigureOut">
              <a:rPr lang="en-US" smtClean="0"/>
              <a:pPr/>
              <a:t>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07FD50-95FD-4238-A74B-C41B8475AD45}" type="datetimeFigureOut">
              <a:rPr lang="en-US" smtClean="0"/>
              <a:pPr/>
              <a:t>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07FD50-95FD-4238-A74B-C41B8475AD45}" type="datetimeFigureOut">
              <a:rPr lang="en-US" smtClean="0"/>
              <a:pPr/>
              <a:t>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07FD50-95FD-4238-A74B-C41B8475AD45}" type="datetimeFigureOut">
              <a:rPr lang="en-US" smtClean="0"/>
              <a:pPr/>
              <a:t>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07FD50-95FD-4238-A74B-C41B8475AD45}" type="datetimeFigureOut">
              <a:rPr lang="en-US" smtClean="0"/>
              <a:pPr/>
              <a:t>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493A1-F711-4274-A605-1C19AC6703E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7FD50-95FD-4238-A74B-C41B8475AD45}" type="datetimeFigureOut">
              <a:rPr lang="en-US" smtClean="0"/>
              <a:pPr/>
              <a:t>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493A1-F711-4274-A605-1C19AC6703E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Welcome to our Services</a:t>
            </a:r>
            <a:endParaRPr lang="en-US" dirty="0"/>
          </a:p>
        </p:txBody>
      </p:sp>
      <p:pic>
        <p:nvPicPr>
          <p:cNvPr id="5" name="Picture 2" descr="C:\Users\Gavin\AppData\Local\Microsoft\Windows\Temporary Internet Files\Content.IE5\FIF74RSZ\MC900071138[1].wmf"/>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76400" y="1519535"/>
            <a:ext cx="5791200" cy="28956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p:cNvSpPr/>
          <p:nvPr/>
        </p:nvSpPr>
        <p:spPr>
          <a:xfrm>
            <a:off x="1219200" y="4572000"/>
            <a:ext cx="6705600" cy="1569660"/>
          </a:xfrm>
          <a:prstGeom prst="rect">
            <a:avLst/>
          </a:prstGeom>
        </p:spPr>
        <p:txBody>
          <a:bodyPr wrap="square">
            <a:spAutoFit/>
          </a:bodyPr>
          <a:lstStyle/>
          <a:p>
            <a:r>
              <a:rPr lang="en-US" sz="3200" b="1" dirty="0" smtClean="0">
                <a:solidFill>
                  <a:srgbClr val="0000FF"/>
                </a:solidFill>
              </a:rPr>
              <a:t>     Members </a:t>
            </a:r>
            <a:r>
              <a:rPr lang="en-US" sz="3200" b="1" dirty="0">
                <a:solidFill>
                  <a:srgbClr val="0000FF"/>
                </a:solidFill>
              </a:rPr>
              <a:t>are always Appreciated </a:t>
            </a:r>
          </a:p>
          <a:p>
            <a:endParaRPr lang="en-US" sz="3200" b="1" dirty="0">
              <a:solidFill>
                <a:srgbClr val="0000FF"/>
              </a:solidFill>
            </a:endParaRPr>
          </a:p>
          <a:p>
            <a:r>
              <a:rPr lang="en-US" sz="3200" b="1" dirty="0" smtClean="0">
                <a:solidFill>
                  <a:srgbClr val="FF0000"/>
                </a:solidFill>
              </a:rPr>
              <a:t>   Visitors </a:t>
            </a:r>
            <a:r>
              <a:rPr lang="en-US" sz="3200" b="1" dirty="0">
                <a:solidFill>
                  <a:srgbClr val="FF0000"/>
                </a:solidFill>
              </a:rPr>
              <a:t>are always Honored Guests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WHAT WILL BE THE GOALS WE PRESS TOWARD</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marL="514350" indent="-514350">
              <a:buAutoNum type="alphaUcPeriod" startAt="2"/>
            </a:pPr>
            <a:r>
              <a:rPr lang="en-US" dirty="0" smtClean="0"/>
              <a:t>REGARDING THE CHURCH AT ANTIOCH</a:t>
            </a:r>
          </a:p>
          <a:p>
            <a:pPr marL="914400" lvl="1" indent="-514350">
              <a:buAutoNum type="arabicPeriod"/>
            </a:pPr>
            <a:r>
              <a:rPr lang="en-US" sz="3200" u="sng" dirty="0" smtClean="0"/>
              <a:t>GROW THE CHURCH  -  TOP OF THE LIST??????</a:t>
            </a:r>
          </a:p>
          <a:p>
            <a:pPr marL="914400" lvl="1" indent="-514350">
              <a:buAutoNum type="alphaLcPeriod"/>
            </a:pPr>
            <a:r>
              <a:rPr lang="en-US" sz="3200" dirty="0" smtClean="0"/>
              <a:t>But WE Must Grow OURSELVES as Individual’s and as Christians, before the Church will grow.</a:t>
            </a:r>
          </a:p>
          <a:p>
            <a:pPr marL="914400" lvl="1" indent="-514350">
              <a:buAutoNum type="alphaLcPeriod"/>
            </a:pPr>
            <a:r>
              <a:rPr lang="en-US" sz="3200" b="1" u="sng" dirty="0" smtClean="0"/>
              <a:t>PHILLIPIANS 4:8   -  II PETER 3:18</a:t>
            </a:r>
          </a:p>
          <a:p>
            <a:pPr marL="914400" lvl="1" indent="-514350">
              <a:buAutoNum type="alphaLcPeriod"/>
            </a:pPr>
            <a:r>
              <a:rPr lang="en-US" sz="3200" b="1" u="sng" dirty="0" smtClean="0"/>
              <a:t>This doesn’t leave a lot of room to dwell on the Negatives.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WHAT WILL BE THE GOALS WE PRESS TOWARD</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To  Grow the Church, we must “PRESENT” the Church to the World, by “PRESENTING” Ourselves as the Church.</a:t>
            </a:r>
          </a:p>
          <a:p>
            <a:r>
              <a:rPr lang="en-US" sz="4000" dirty="0" smtClean="0"/>
              <a:t>Living  - Breathing -  Working – Christians</a:t>
            </a:r>
          </a:p>
          <a:p>
            <a:r>
              <a:rPr lang="en-US" sz="4000" b="1" u="sng" dirty="0" smtClean="0"/>
              <a:t>ROMANS 12:1,2     -    9 - 21</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WHAT WILL BE THE GOALS WE PRESS TOWARD</a:t>
            </a:r>
            <a:endParaRPr lang="en-US" dirty="0"/>
          </a:p>
        </p:txBody>
      </p:sp>
      <p:sp>
        <p:nvSpPr>
          <p:cNvPr id="3" name="Content Placeholder 2"/>
          <p:cNvSpPr>
            <a:spLocks noGrp="1"/>
          </p:cNvSpPr>
          <p:nvPr>
            <p:ph idx="1"/>
          </p:nvPr>
        </p:nvSpPr>
        <p:spPr/>
        <p:txBody>
          <a:bodyPr/>
          <a:lstStyle/>
          <a:p>
            <a:r>
              <a:rPr lang="en-US" dirty="0" smtClean="0"/>
              <a:t>C.  Presenting the “</a:t>
            </a:r>
            <a:r>
              <a:rPr lang="en-US" b="1" dirty="0" smtClean="0">
                <a:solidFill>
                  <a:srgbClr val="FF0000"/>
                </a:solidFill>
              </a:rPr>
              <a:t>MESSAGE OF LIFE</a:t>
            </a:r>
            <a:r>
              <a:rPr lang="en-US" dirty="0" smtClean="0"/>
              <a:t>” and not being ASHAMED TO DO SO.</a:t>
            </a:r>
          </a:p>
          <a:p>
            <a:r>
              <a:rPr lang="en-US" dirty="0" smtClean="0">
                <a:solidFill>
                  <a:srgbClr val="FF0000"/>
                </a:solidFill>
              </a:rPr>
              <a:t>ALLOWING and GIVING GOD’S POWER TO WORK</a:t>
            </a:r>
          </a:p>
          <a:p>
            <a:r>
              <a:rPr lang="en-US" b="1" u="sng" dirty="0" smtClean="0"/>
              <a:t>ROMANS 1:16  </a:t>
            </a:r>
            <a:r>
              <a:rPr lang="en-US" b="1" i="1" dirty="0" smtClean="0"/>
              <a:t>“For I am not ashamed of the gospel of Christ: for it is the power of God unto salvation to every one that believeth; to the Jew first, and also to the Greek.”</a:t>
            </a:r>
          </a:p>
          <a:p>
            <a:endParaRPr lang="en-US" b="1" i="1" dirty="0" smtClean="0"/>
          </a:p>
          <a:p>
            <a:endParaRPr lang="en-US" b="1"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WHAT WILL BE THE GOALS WE PRESS TOWARD</a:t>
            </a:r>
            <a:endParaRPr lang="en-US" dirty="0"/>
          </a:p>
        </p:txBody>
      </p:sp>
      <p:sp>
        <p:nvSpPr>
          <p:cNvPr id="3" name="Content Placeholder 2"/>
          <p:cNvSpPr>
            <a:spLocks noGrp="1"/>
          </p:cNvSpPr>
          <p:nvPr>
            <p:ph idx="1"/>
          </p:nvPr>
        </p:nvSpPr>
        <p:spPr/>
        <p:txBody>
          <a:bodyPr>
            <a:normAutofit lnSpcReduction="10000"/>
          </a:bodyPr>
          <a:lstStyle/>
          <a:p>
            <a:r>
              <a:rPr lang="en-US" dirty="0" smtClean="0"/>
              <a:t>C. TO LIVE IN HEAVEN</a:t>
            </a:r>
          </a:p>
          <a:p>
            <a:r>
              <a:rPr lang="en-US" b="1" u="sng" dirty="0" smtClean="0"/>
              <a:t>II TIMOTHY 4:7 – 8</a:t>
            </a:r>
          </a:p>
          <a:p>
            <a:r>
              <a:rPr lang="en-US" b="1" i="1" dirty="0" smtClean="0"/>
              <a:t>“I have fought a good fight, I have finished my course, I have kept the faith:</a:t>
            </a:r>
          </a:p>
          <a:p>
            <a:r>
              <a:rPr lang="en-US" b="1" i="1" dirty="0" smtClean="0"/>
              <a:t>8  Henceforth there is laid up for me a crown of righteousness, which the Lord, the righteous judge, shall give me at that day: and not to me only, but unto all them also that love his appearing.”</a:t>
            </a:r>
            <a:endParaRPr lang="en-US"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We “press toward the goal” by how we view the past.</a:t>
            </a:r>
          </a:p>
          <a:p>
            <a:r>
              <a:rPr lang="en-US" dirty="0" smtClean="0"/>
              <a:t> We can do nothing</a:t>
            </a:r>
          </a:p>
          <a:p>
            <a:r>
              <a:rPr lang="en-US" dirty="0" smtClean="0"/>
              <a:t>We can wallow in it and make excuses </a:t>
            </a:r>
          </a:p>
          <a:p>
            <a:r>
              <a:rPr lang="en-US" dirty="0" smtClean="0"/>
              <a:t>OR - we can “Learn the lessons” of the past.</a:t>
            </a:r>
          </a:p>
          <a:p>
            <a:r>
              <a:rPr lang="en-US" dirty="0" smtClean="0"/>
              <a:t>Make the Necessary Changes and Adjustments in Our Lives and “PRESS ON         TOWARD THE GOAL”.  </a:t>
            </a:r>
            <a:r>
              <a:rPr lang="en-US" b="1" u="sng" dirty="0" smtClean="0"/>
              <a:t>PHILLIPIANS 3:14</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Must One do to be Saved?</a:t>
            </a:r>
            <a:endParaRPr lang="en-US" dirty="0"/>
          </a:p>
        </p:txBody>
      </p:sp>
      <p:sp>
        <p:nvSpPr>
          <p:cNvPr id="3" name="Content Placeholder 2"/>
          <p:cNvSpPr>
            <a:spLocks noGrp="1"/>
          </p:cNvSpPr>
          <p:nvPr>
            <p:ph idx="1"/>
          </p:nvPr>
        </p:nvSpPr>
        <p:spPr>
          <a:xfrm>
            <a:off x="457200" y="1600200"/>
            <a:ext cx="8458200" cy="5029200"/>
          </a:xfrm>
        </p:spPr>
        <p:txBody>
          <a:bodyPr>
            <a:normAutofit/>
          </a:bodyPr>
          <a:lstStyle/>
          <a:p>
            <a:pPr>
              <a:buNone/>
            </a:pPr>
            <a:r>
              <a:rPr lang="en-US" b="1" u="sng" dirty="0" smtClean="0"/>
              <a:t>HEAR</a:t>
            </a:r>
            <a:r>
              <a:rPr lang="en-US" dirty="0" smtClean="0"/>
              <a:t> the Message of Christ  -     </a:t>
            </a:r>
            <a:r>
              <a:rPr lang="en-US" b="1" u="sng" dirty="0" smtClean="0"/>
              <a:t>ROMANS 10:17</a:t>
            </a:r>
          </a:p>
          <a:p>
            <a:pPr>
              <a:buNone/>
            </a:pPr>
            <a:r>
              <a:rPr lang="en-US" b="1" u="sng" dirty="0" smtClean="0"/>
              <a:t>BELIEVE  </a:t>
            </a:r>
            <a:r>
              <a:rPr lang="en-US" dirty="0" smtClean="0"/>
              <a:t>that Message  -                    </a:t>
            </a:r>
            <a:r>
              <a:rPr lang="en-US" b="1" u="sng" dirty="0" smtClean="0"/>
              <a:t>MARK 16:16 </a:t>
            </a:r>
            <a:r>
              <a:rPr lang="en-US" dirty="0" smtClean="0"/>
              <a:t>						        </a:t>
            </a:r>
            <a:r>
              <a:rPr lang="en-US" b="1" u="sng" dirty="0" smtClean="0"/>
              <a:t>JOHN 8:24</a:t>
            </a:r>
          </a:p>
          <a:p>
            <a:pPr>
              <a:buNone/>
            </a:pPr>
            <a:r>
              <a:rPr lang="en-US" b="1" u="sng" dirty="0" smtClean="0"/>
              <a:t>REPENT</a:t>
            </a:r>
            <a:r>
              <a:rPr lang="en-US" dirty="0" smtClean="0"/>
              <a:t>  of your Sins -                            </a:t>
            </a:r>
            <a:r>
              <a:rPr lang="en-US" b="1" u="sng" dirty="0" smtClean="0"/>
              <a:t>LUKE 13:3</a:t>
            </a:r>
          </a:p>
          <a:p>
            <a:pPr>
              <a:buNone/>
            </a:pPr>
            <a:r>
              <a:rPr lang="en-US" dirty="0" smtClean="0"/>
              <a:t>                                                                   </a:t>
            </a:r>
            <a:r>
              <a:rPr lang="en-US" b="1" u="sng" dirty="0" smtClean="0"/>
              <a:t> </a:t>
            </a:r>
            <a:r>
              <a:rPr lang="en-US" b="1" u="sng" smtClean="0"/>
              <a:t>ACTS 2:38</a:t>
            </a:r>
            <a:endParaRPr lang="en-US" b="1" u="sng" dirty="0" smtClean="0"/>
          </a:p>
          <a:p>
            <a:pPr>
              <a:buNone/>
            </a:pPr>
            <a:r>
              <a:rPr lang="en-US" b="1" u="sng" dirty="0" smtClean="0"/>
              <a:t>CONFESS </a:t>
            </a:r>
            <a:r>
              <a:rPr lang="en-US" dirty="0" smtClean="0"/>
              <a:t>  Christ as Lord               </a:t>
            </a:r>
            <a:r>
              <a:rPr lang="en-US" b="1" u="sng" dirty="0" smtClean="0"/>
              <a:t>ROMANS 10:10</a:t>
            </a:r>
          </a:p>
          <a:p>
            <a:pPr>
              <a:buNone/>
            </a:pPr>
            <a:r>
              <a:rPr lang="en-US" dirty="0" smtClean="0"/>
              <a:t>                                                             </a:t>
            </a:r>
            <a:r>
              <a:rPr lang="en-US" b="1" u="sng" dirty="0" smtClean="0"/>
              <a:t>ACTS 8:37-38</a:t>
            </a:r>
          </a:p>
          <a:p>
            <a:pPr>
              <a:buNone/>
            </a:pPr>
            <a:r>
              <a:rPr lang="en-US" b="1" u="sng" dirty="0" smtClean="0"/>
              <a:t>Be Baptized</a:t>
            </a:r>
            <a:r>
              <a:rPr lang="en-US" dirty="0" smtClean="0"/>
              <a:t>    </a:t>
            </a:r>
            <a:r>
              <a:rPr lang="en-US" b="1" u="sng" dirty="0" smtClean="0"/>
              <a:t>ACTS 2:38, 22:16, GALATIANS 3:27</a:t>
            </a:r>
            <a:endParaRPr lang="en-US" b="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“PRESS TOWARD THE GOAL”</a:t>
            </a:r>
            <a:br>
              <a:rPr lang="en-US" dirty="0" smtClean="0"/>
            </a:br>
            <a:r>
              <a:rPr lang="en-US" dirty="0" smtClean="0"/>
              <a:t>PHILLIPPIANS 3: 12 - 14</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This Sunday as we come together it is a New Year  - 2012</a:t>
            </a:r>
            <a:endParaRPr lang="en-US" dirty="0"/>
          </a:p>
          <a:p>
            <a:r>
              <a:rPr lang="en-US" dirty="0" smtClean="0"/>
              <a:t>Many folks made New Years resolutions last evening and this morning as the New Year began and over the next few days more folks will be making more resolutions for 2012  for many reasons regarding making changes in their lives.</a:t>
            </a:r>
          </a:p>
          <a:p>
            <a:r>
              <a:rPr lang="en-US" dirty="0" smtClean="0"/>
              <a:t>Some will be kept, but many will fail within the first  few months and perhaps the first weeks of the new year.</a:t>
            </a:r>
          </a:p>
          <a:p>
            <a:r>
              <a:rPr lang="en-US" dirty="0" smtClean="0"/>
              <a:t>What are some we can make that are worth keeping?</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There are </a:t>
            </a:r>
            <a:r>
              <a:rPr lang="en-US" b="1" u="sng" dirty="0" smtClean="0"/>
              <a:t>2 Ways </a:t>
            </a:r>
            <a:r>
              <a:rPr lang="en-US" dirty="0" smtClean="0"/>
              <a:t>to </a:t>
            </a:r>
            <a:r>
              <a:rPr lang="en-US" b="1" u="sng" dirty="0" smtClean="0"/>
              <a:t>Look at the Past</a:t>
            </a:r>
            <a:endParaRPr lang="en-US" b="1" u="sng" dirty="0"/>
          </a:p>
        </p:txBody>
      </p:sp>
      <p:sp>
        <p:nvSpPr>
          <p:cNvPr id="3" name="Content Placeholder 2"/>
          <p:cNvSpPr>
            <a:spLocks noGrp="1"/>
          </p:cNvSpPr>
          <p:nvPr>
            <p:ph idx="1"/>
          </p:nvPr>
        </p:nvSpPr>
        <p:spPr/>
        <p:txBody>
          <a:bodyPr>
            <a:noAutofit/>
          </a:bodyPr>
          <a:lstStyle/>
          <a:p>
            <a:r>
              <a:rPr lang="en-US" sz="3600" dirty="0" smtClean="0"/>
              <a:t>A.  Generally as a rule we make resolutions </a:t>
            </a:r>
            <a:r>
              <a:rPr lang="en-US" sz="3600" b="1" dirty="0" smtClean="0"/>
              <a:t>based on the Past</a:t>
            </a:r>
            <a:r>
              <a:rPr lang="en-US" sz="3600" dirty="0" smtClean="0"/>
              <a:t>, most of the time this is due to some “</a:t>
            </a:r>
            <a:r>
              <a:rPr lang="en-US" sz="3600" b="1" u="sng" dirty="0" smtClean="0"/>
              <a:t>negative</a:t>
            </a:r>
            <a:r>
              <a:rPr lang="en-US" sz="3600" dirty="0" smtClean="0"/>
              <a:t>” event or situation we have experienced.  </a:t>
            </a:r>
          </a:p>
          <a:p>
            <a:pPr>
              <a:buNone/>
            </a:pPr>
            <a:endParaRPr lang="en-US" sz="3600" dirty="0" smtClean="0"/>
          </a:p>
          <a:p>
            <a:r>
              <a:rPr lang="en-US" sz="3600" b="1" dirty="0" smtClean="0"/>
              <a:t>We don’t want to experience it again</a:t>
            </a:r>
            <a:r>
              <a:rPr lang="en-US" sz="3600" dirty="0" smtClean="0"/>
              <a:t>.</a:t>
            </a:r>
          </a:p>
          <a:p>
            <a:r>
              <a:rPr lang="en-US" sz="3600" b="1" dirty="0" smtClean="0">
                <a:solidFill>
                  <a:srgbClr val="FF0000"/>
                </a:solidFill>
              </a:rPr>
              <a:t>We want something better in our lives</a:t>
            </a:r>
            <a:r>
              <a:rPr lang="en-US" sz="3600" dirty="0" smtClean="0"/>
              <a:t>.</a:t>
            </a:r>
          </a:p>
          <a:p>
            <a:endParaRPr lang="en-US" dirty="0" smtClean="0"/>
          </a:p>
          <a:p>
            <a:pPr lvl="1">
              <a:buNone/>
            </a:pPr>
            <a:r>
              <a:rPr lang="en-US" sz="3200"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I. There are 2 Ways to Look at the Past</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US" dirty="0" smtClean="0"/>
              <a:t>1.  We can be </a:t>
            </a:r>
            <a:r>
              <a:rPr lang="en-US" b="1" u="sng" dirty="0" smtClean="0"/>
              <a:t>MOTIVATED</a:t>
            </a:r>
            <a:r>
              <a:rPr lang="en-US" dirty="0" smtClean="0"/>
              <a:t> to make serious Resolutions </a:t>
            </a:r>
            <a:r>
              <a:rPr lang="en-US" b="1" u="sng" dirty="0" smtClean="0">
                <a:solidFill>
                  <a:srgbClr val="FF0000"/>
                </a:solidFill>
              </a:rPr>
              <a:t>based on Experiences and Examples</a:t>
            </a:r>
          </a:p>
          <a:p>
            <a:pPr>
              <a:buNone/>
            </a:pPr>
            <a:r>
              <a:rPr lang="en-US" b="1" dirty="0" smtClean="0"/>
              <a:t>	</a:t>
            </a:r>
            <a:r>
              <a:rPr lang="en-US" b="1" u="sng" dirty="0" smtClean="0"/>
              <a:t>I Corinthians  10:11 </a:t>
            </a:r>
          </a:p>
          <a:p>
            <a:pPr>
              <a:buNone/>
            </a:pPr>
            <a:r>
              <a:rPr lang="en-US" b="1" i="1" dirty="0" smtClean="0"/>
              <a:t>	“Now all these things happened unto them for ensamples: and they are written for our admonition, upon whom the ends of the world are come.”</a:t>
            </a:r>
          </a:p>
          <a:p>
            <a:pPr>
              <a:buNone/>
            </a:pPr>
            <a:r>
              <a:rPr lang="en-US" dirty="0" smtClean="0"/>
              <a:t>	</a:t>
            </a:r>
            <a:r>
              <a:rPr lang="en-US" b="1" u="sng" dirty="0" smtClean="0"/>
              <a:t>Romans 15:4</a:t>
            </a:r>
            <a:r>
              <a:rPr lang="en-US" b="1" dirty="0" smtClean="0"/>
              <a:t>  </a:t>
            </a:r>
            <a:r>
              <a:rPr lang="en-US" b="1" i="1" dirty="0" smtClean="0"/>
              <a:t>“For whatsoever things were written aforetime were written for our learning, that we through patience and comfort of the scriptures might have hope.”</a:t>
            </a:r>
          </a:p>
          <a:p>
            <a:pPr>
              <a:buNone/>
            </a:pPr>
            <a:r>
              <a:rPr lang="en-US" dirty="0" smtClean="0"/>
              <a:t>   </a:t>
            </a:r>
            <a:r>
              <a:rPr lang="en-US" b="1" dirty="0" smtClean="0">
                <a:solidFill>
                  <a:srgbClr val="FF0000"/>
                </a:solidFill>
              </a:rPr>
              <a:t> Therefore </a:t>
            </a:r>
            <a:r>
              <a:rPr lang="en-US" dirty="0" smtClean="0"/>
              <a:t>- </a:t>
            </a:r>
            <a:r>
              <a:rPr lang="en-US" b="1" dirty="0" smtClean="0">
                <a:solidFill>
                  <a:srgbClr val="FF0000"/>
                </a:solidFill>
              </a:rPr>
              <a:t>Learn and move forward by improving our lives.</a:t>
            </a:r>
            <a:endParaRPr lang="en-US" b="1"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There are 2 Ways to Look at the Past</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pPr>
              <a:buNone/>
            </a:pPr>
            <a:r>
              <a:rPr lang="en-US" dirty="0" smtClean="0"/>
              <a:t> 	B.</a:t>
            </a:r>
            <a:r>
              <a:rPr lang="en-US" sz="3600" dirty="0" smtClean="0"/>
              <a:t> </a:t>
            </a:r>
            <a:r>
              <a:rPr lang="en-US" sz="3600" b="1" u="sng" dirty="0" smtClean="0"/>
              <a:t>OR</a:t>
            </a:r>
            <a:r>
              <a:rPr lang="en-US" sz="3600" dirty="0" smtClean="0"/>
              <a:t> - We can actually be </a:t>
            </a:r>
            <a:r>
              <a:rPr lang="en-US" sz="3600" b="1" u="sng" dirty="0" smtClean="0">
                <a:solidFill>
                  <a:srgbClr val="FF0000"/>
                </a:solidFill>
              </a:rPr>
              <a:t>Motivated</a:t>
            </a:r>
            <a:r>
              <a:rPr lang="en-US" sz="3600" dirty="0" smtClean="0"/>
              <a:t> by </a:t>
            </a:r>
            <a:r>
              <a:rPr lang="en-US" sz="3600" b="1" u="sng" dirty="0" smtClean="0"/>
              <a:t>“</a:t>
            </a:r>
            <a:r>
              <a:rPr lang="en-US" sz="3600" b="1" u="sng" dirty="0" smtClean="0">
                <a:solidFill>
                  <a:srgbClr val="FF0000"/>
                </a:solidFill>
              </a:rPr>
              <a:t>Regrets” and “Desires</a:t>
            </a:r>
            <a:r>
              <a:rPr lang="en-US" sz="3600" b="1" u="sng" dirty="0" smtClean="0"/>
              <a:t>” </a:t>
            </a:r>
            <a:r>
              <a:rPr lang="en-US" sz="3600" dirty="0" smtClean="0"/>
              <a:t>to stay where we are  presently or return to where we  were at somewhere in the past.   </a:t>
            </a:r>
          </a:p>
          <a:p>
            <a:pPr>
              <a:buNone/>
            </a:pPr>
            <a:r>
              <a:rPr lang="en-US" sz="3600" dirty="0"/>
              <a:t> </a:t>
            </a:r>
            <a:r>
              <a:rPr lang="en-US" sz="3600" dirty="0" smtClean="0"/>
              <a:t>  -</a:t>
            </a:r>
            <a:r>
              <a:rPr lang="en-US" sz="3600" b="1" dirty="0" smtClean="0">
                <a:solidFill>
                  <a:srgbClr val="FF0000"/>
                </a:solidFill>
              </a:rPr>
              <a:t>Not always the best decision</a:t>
            </a:r>
          </a:p>
          <a:p>
            <a:pPr lvl="1">
              <a:buNone/>
            </a:pPr>
            <a:r>
              <a:rPr lang="en-US" dirty="0" smtClean="0"/>
              <a:t>				</a:t>
            </a:r>
            <a:r>
              <a:rPr lang="en-US" sz="3600" b="1" u="sng" dirty="0" smtClean="0"/>
              <a:t>Luke 9:62</a:t>
            </a:r>
          </a:p>
          <a:p>
            <a:pPr lvl="1">
              <a:buNone/>
            </a:pPr>
            <a:r>
              <a:rPr lang="en-US" sz="3600" b="1" i="1" dirty="0" smtClean="0"/>
              <a:t>“And Jesus said unto him, No man, having put his hand to the plough, and looking back, is fit for the kingdom of God.”</a:t>
            </a:r>
          </a:p>
          <a:p>
            <a:pPr lvl="1">
              <a:buNone/>
            </a:pP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WE HAVE OPTIONS REGARDING THE FUTURE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A.  </a:t>
            </a:r>
            <a:r>
              <a:rPr lang="en-US" b="1" dirty="0" smtClean="0"/>
              <a:t>We can do nothing all </a:t>
            </a:r>
            <a:r>
              <a:rPr lang="en-US" dirty="0" smtClean="0"/>
              <a:t>– continuing down 			the same path.</a:t>
            </a:r>
          </a:p>
          <a:p>
            <a:endParaRPr lang="en-US" dirty="0" smtClean="0"/>
          </a:p>
          <a:p>
            <a:pPr lvl="1"/>
            <a:r>
              <a:rPr lang="en-US" dirty="0" smtClean="0"/>
              <a:t>That is pretty easy to do, it doesn’t  take much     	    effort or time or numbers of people.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WE HAVE OPTIONS REGARDING THE FUTURE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CAN WALLOW AND CARRY ON IN ALL THE “NEGATIVES” OF THE PAST, </a:t>
            </a:r>
          </a:p>
          <a:p>
            <a:r>
              <a:rPr lang="en-US" dirty="0" smtClean="0"/>
              <a:t>The “I CAN’T”  -  “WE CAN’T”</a:t>
            </a:r>
          </a:p>
          <a:p>
            <a:r>
              <a:rPr lang="en-US" dirty="0" smtClean="0"/>
              <a:t>“That’s been tried”</a:t>
            </a:r>
          </a:p>
          <a:p>
            <a:r>
              <a:rPr lang="en-US" dirty="0" smtClean="0"/>
              <a:t>“That doesn’t work”</a:t>
            </a:r>
          </a:p>
          <a:p>
            <a:r>
              <a:rPr lang="en-US" dirty="0" smtClean="0"/>
              <a:t>“Other’s tried that and it didn’t work there”</a:t>
            </a:r>
          </a:p>
          <a:p>
            <a:r>
              <a:rPr lang="en-US" dirty="0" smtClean="0"/>
              <a:t>There are not enough interested, we are not “big enough”……………………………………………………..</a:t>
            </a:r>
          </a:p>
          <a:p>
            <a:r>
              <a:rPr lang="en-US" dirty="0" smtClean="0"/>
              <a:t>ETC., ETC., ETC.,  ETC.,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  WE HAVE OPTIONS REGARDING THE FUTURE</a:t>
            </a:r>
            <a:endParaRPr lang="en-US" dirty="0"/>
          </a:p>
        </p:txBody>
      </p:sp>
      <p:sp>
        <p:nvSpPr>
          <p:cNvPr id="3" name="Content Placeholder 2"/>
          <p:cNvSpPr>
            <a:spLocks noGrp="1"/>
          </p:cNvSpPr>
          <p:nvPr>
            <p:ph idx="1"/>
          </p:nvPr>
        </p:nvSpPr>
        <p:spPr/>
        <p:txBody>
          <a:bodyPr/>
          <a:lstStyle/>
          <a:p>
            <a:r>
              <a:rPr lang="en-US" dirty="0" smtClean="0"/>
              <a:t>B. </a:t>
            </a:r>
            <a:r>
              <a:rPr lang="en-US" sz="4000" b="1" u="sng" dirty="0" smtClean="0"/>
              <a:t>OR </a:t>
            </a:r>
            <a:r>
              <a:rPr lang="en-US" dirty="0" smtClean="0"/>
              <a:t> - we can “Learn the lessons” of the past.</a:t>
            </a:r>
          </a:p>
          <a:p>
            <a:r>
              <a:rPr lang="en-US" dirty="0" smtClean="0"/>
              <a:t>Make the Necessary Changes and Adjustments in Our Lives and “PRESS ON         TOWARD THE GOAL”.  </a:t>
            </a:r>
            <a:r>
              <a:rPr lang="en-US" b="1" u="sng" dirty="0" smtClean="0"/>
              <a:t>PHILLIPIANS 3:14</a:t>
            </a:r>
          </a:p>
          <a:p>
            <a:r>
              <a:rPr lang="en-US" b="1" dirty="0" smtClean="0"/>
              <a:t>Growing where need to grow.</a:t>
            </a:r>
          </a:p>
          <a:p>
            <a:r>
              <a:rPr lang="en-US" b="1" u="sng" dirty="0" smtClean="0">
                <a:solidFill>
                  <a:srgbClr val="FF0000"/>
                </a:solidFill>
              </a:rPr>
              <a:t>Forgetting What needs to be forgotten!!!!!!</a:t>
            </a:r>
          </a:p>
          <a:p>
            <a:r>
              <a:rPr lang="en-US" b="1" u="sng" dirty="0" smtClean="0"/>
              <a:t>PHILLIPIANS 3:12 - 13</a:t>
            </a:r>
            <a:endParaRPr lang="en-US" b="1"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III.  WHAT WILL BE THE GOALS WE PRESS TOWARD</a:t>
            </a:r>
            <a:endParaRPr lang="en-US" dirty="0"/>
          </a:p>
        </p:txBody>
      </p:sp>
      <p:sp>
        <p:nvSpPr>
          <p:cNvPr id="3" name="Content Placeholder 2"/>
          <p:cNvSpPr>
            <a:spLocks noGrp="1"/>
          </p:cNvSpPr>
          <p:nvPr>
            <p:ph idx="1"/>
          </p:nvPr>
        </p:nvSpPr>
        <p:spPr/>
        <p:txBody>
          <a:bodyPr>
            <a:normAutofit lnSpcReduction="10000"/>
          </a:bodyPr>
          <a:lstStyle/>
          <a:p>
            <a:r>
              <a:rPr lang="en-US" dirty="0" smtClean="0"/>
              <a:t>A.  Personally, it may be many things that we resolve to accomplish over the coming year.</a:t>
            </a:r>
          </a:p>
          <a:p>
            <a:r>
              <a:rPr lang="en-US" dirty="0" smtClean="0"/>
              <a:t>Change some habits</a:t>
            </a:r>
          </a:p>
          <a:p>
            <a:r>
              <a:rPr lang="en-US" dirty="0" smtClean="0"/>
              <a:t>Lose weight</a:t>
            </a:r>
          </a:p>
          <a:p>
            <a:r>
              <a:rPr lang="en-US" dirty="0" smtClean="0"/>
              <a:t>Change jobs</a:t>
            </a:r>
          </a:p>
          <a:p>
            <a:r>
              <a:rPr lang="en-US" dirty="0" smtClean="0"/>
              <a:t>Go to college</a:t>
            </a:r>
          </a:p>
          <a:p>
            <a:r>
              <a:rPr lang="en-US" dirty="0" smtClean="0"/>
              <a:t>Pay off certain bills</a:t>
            </a:r>
          </a:p>
          <a:p>
            <a:r>
              <a:rPr lang="en-US" dirty="0" smtClean="0"/>
              <a:t>Get a New Car/Truck</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4800</TotalTime>
  <Words>715</Words>
  <Application>Microsoft Office PowerPoint</Application>
  <PresentationFormat>On-screen Show (4:3)</PresentationFormat>
  <Paragraphs>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Welcome to our Services</vt:lpstr>
      <vt:lpstr>“PRESS TOWARD THE GOAL” PHILLIPPIANS 3: 12 - 14</vt:lpstr>
      <vt:lpstr>I. There are 2 Ways to Look at the Past</vt:lpstr>
      <vt:lpstr>I. There are 2 Ways to Look at the Past</vt:lpstr>
      <vt:lpstr>I. There are 2 Ways to Look at the Past</vt:lpstr>
      <vt:lpstr>II.  WE HAVE OPTIONS REGARDING THE FUTURE</vt:lpstr>
      <vt:lpstr>II.  WE HAVE OPTIONS REGARDING THE FUTURE</vt:lpstr>
      <vt:lpstr>II.  WE HAVE OPTIONS REGARDING THE FUTURE</vt:lpstr>
      <vt:lpstr>III.  WHAT WILL BE THE GOALS WE PRESS TOWARD</vt:lpstr>
      <vt:lpstr>III.  WHAT WILL BE THE GOALS WE PRESS TOWARD</vt:lpstr>
      <vt:lpstr>III.  WHAT WILL BE THE GOALS WE PRESS TOWARD</vt:lpstr>
      <vt:lpstr>III.  WHAT WILL BE THE GOALS WE PRESS TOWARD</vt:lpstr>
      <vt:lpstr>III.  WHAT WILL BE THE GOALS WE PRESS TOWARD</vt:lpstr>
      <vt:lpstr>CONCLUSION</vt:lpstr>
      <vt:lpstr>What Must One do to be Saved?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RESOLVED</dc:title>
  <dc:creator>Gavin Coriell</dc:creator>
  <cp:lastModifiedBy>Gavin Coriell</cp:lastModifiedBy>
  <cp:revision>13</cp:revision>
  <dcterms:created xsi:type="dcterms:W3CDTF">2008-12-24T15:21:42Z</dcterms:created>
  <dcterms:modified xsi:type="dcterms:W3CDTF">2012-01-01T15:27:21Z</dcterms:modified>
</cp:coreProperties>
</file>